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612" r:id="rId2"/>
  </p:sldIdLst>
  <p:sldSz cx="9601200" cy="12801600" type="A3"/>
  <p:notesSz cx="6802438" cy="9934575"/>
  <p:embeddedFontLst>
    <p:embeddedFont>
      <p:font typeface="나눔스퀘어_ac" panose="020B0600000101010101" pitchFamily="50" charset="-127"/>
      <p:regular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1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5167" userDrawn="1">
          <p15:clr>
            <a:srgbClr val="A4A3A4"/>
          </p15:clr>
        </p15:guide>
        <p15:guide id="10" pos="413" userDrawn="1">
          <p15:clr>
            <a:srgbClr val="A4A3A4"/>
          </p15:clr>
        </p15:guide>
        <p15:guide id="11" pos="5453" userDrawn="1">
          <p15:clr>
            <a:srgbClr val="A4A3A4"/>
          </p15:clr>
        </p15:guide>
        <p15:guide id="12" orient="horz" pos="4032" userDrawn="1">
          <p15:clr>
            <a:srgbClr val="A4A3A4"/>
          </p15:clr>
        </p15:guide>
        <p15:guide id="13" pos="643" userDrawn="1">
          <p15:clr>
            <a:srgbClr val="A4A3A4"/>
          </p15:clr>
        </p15:guide>
        <p15:guide id="14" pos="1833" userDrawn="1">
          <p15:clr>
            <a:srgbClr val="A4A3A4"/>
          </p15:clr>
        </p15:guide>
        <p15:guide id="15" pos="3024" userDrawn="1">
          <p15:clr>
            <a:srgbClr val="A4A3A4"/>
          </p15:clr>
        </p15:guide>
        <p15:guide id="16" pos="42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9EEED"/>
    <a:srgbClr val="FBF3F3"/>
    <a:srgbClr val="F7CD5D"/>
    <a:srgbClr val="DD8005"/>
    <a:srgbClr val="4172AD"/>
    <a:srgbClr val="BF5A0E"/>
    <a:srgbClr val="BA3916"/>
    <a:srgbClr val="FEBF12"/>
    <a:srgbClr val="F8B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C2DDC-E1EF-6130-19BD-EFEEA99537E6}" v="35" dt="2021-06-24T00:37:17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0" autoAdjust="0"/>
    <p:restoredTop sz="96362" autoAdjust="0"/>
  </p:normalViewPr>
  <p:slideViewPr>
    <p:cSldViewPr>
      <p:cViewPr>
        <p:scale>
          <a:sx n="75" d="100"/>
          <a:sy n="75" d="100"/>
        </p:scale>
        <p:origin x="1008" y="498"/>
      </p:cViewPr>
      <p:guideLst>
        <p:guide pos="5167"/>
        <p:guide pos="413"/>
        <p:guide pos="5453"/>
        <p:guide orient="horz" pos="4032"/>
        <p:guide pos="643"/>
        <p:guide pos="1833"/>
        <p:guide pos="3024"/>
        <p:guide pos="4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CE49-C2E9-41D6-B7C8-E34CE970B252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71A42-FFA4-4503-A9EC-8096AAC84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59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E7F5-A54A-40DB-B59D-D2C076E0398D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05013" y="744538"/>
            <a:ext cx="2792412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2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74617-0A22-4AAA-92D8-7EE45C74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9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1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9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70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70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37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1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71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35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30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2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30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38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4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49" r:id="rId3"/>
    <p:sldLayoutId id="2147483653" r:id="rId4"/>
    <p:sldLayoutId id="2147483652" r:id="rId5"/>
    <p:sldLayoutId id="2147483655" r:id="rId6"/>
    <p:sldLayoutId id="2147483656" r:id="rId7"/>
    <p:sldLayoutId id="2147483659" r:id="rId8"/>
    <p:sldLayoutId id="2147483650" r:id="rId9"/>
    <p:sldLayoutId id="2147483657" r:id="rId10"/>
    <p:sldLayoutId id="2147483658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tiff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rgbClr val="F9EE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4803946" y="1770790"/>
            <a:ext cx="4783257" cy="714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5970376"/>
            <a:ext cx="4788114" cy="6831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0972" y="7196304"/>
            <a:ext cx="3484984" cy="1106847"/>
          </a:xfrm>
          <a:prstGeom prst="roundRect">
            <a:avLst>
              <a:gd name="adj" fmla="val 6382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0795" y="0"/>
            <a:ext cx="9635067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7867" y="312938"/>
            <a:ext cx="6967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</a:t>
            </a:r>
            <a:r>
              <a:rPr lang="ko-KR" altLang="en-US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</a:t>
            </a:r>
            <a:r>
              <a:rPr lang="en-US" altLang="ko-KR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Spring Framework</a:t>
            </a:r>
            <a:r>
              <a:rPr lang="ko-KR" altLang="en-US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활용한</a:t>
            </a:r>
            <a:endParaRPr lang="en-US" altLang="ko-KR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개발 및 웹 사이트 구축</a:t>
            </a:r>
            <a:endParaRPr lang="en-US" altLang="ko-KR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82069" y="943348"/>
            <a:ext cx="459117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한국폴리텍대학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스마트금융과</a:t>
            </a:r>
          </a:p>
        </p:txBody>
      </p:sp>
      <p:cxnSp>
        <p:nvCxnSpPr>
          <p:cNvPr id="25" name="직선 연결선 24"/>
          <p:cNvCxnSpPr>
            <a:stCxn id="2" idx="2"/>
          </p:cNvCxnSpPr>
          <p:nvPr/>
        </p:nvCxnSpPr>
        <p:spPr>
          <a:xfrm>
            <a:off x="4796739" y="1828800"/>
            <a:ext cx="517" cy="10972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0080" y="198131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080" y="6113679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환경 및 기술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49053" y="198131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r>
              <a:rPr lang="en-US" altLang="ko-KR" sz="2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49053" y="921406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의의 및 기대효과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801299" y="2482378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목표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63028" y="2867757"/>
            <a:ext cx="3927553" cy="11648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 Spring Frame work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실제 서비스 가능한 웹페이지 구현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Oracle DB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연동을 통한 효율적 데이터 관리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서버를 이용하여 완성된 프로젝트 배포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44100" y="4711896"/>
            <a:ext cx="3894527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버전의 미니게임 실행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자유게시판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Q&amp;A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게시판을 통한 커뮤니티 구축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처리를 통한 로그인 기능 구현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555565" y="2449070"/>
            <a:ext cx="3570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80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게임 개발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36768" y="6772691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환경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680017" y="8415519"/>
            <a:ext cx="3770475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 체제</a:t>
            </a: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Windows 10</a:t>
            </a: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언어</a:t>
            </a: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3.8, JAVA 1.8</a:t>
            </a: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도구</a:t>
            </a: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Frame Work, Eclipse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Jupyter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Lab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20080" y="10217224"/>
            <a:ext cx="4524861" cy="590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sz="1600" dirty="0">
              <a:solidFill>
                <a:srgbClr val="CC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ORACLE DB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테이블 설계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87" y="8059813"/>
            <a:ext cx="1008390" cy="186553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2" y="7375013"/>
            <a:ext cx="1556149" cy="7780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1CCF954-577E-4493-835E-31CF0FE0707F}"/>
              </a:ext>
            </a:extLst>
          </p:cNvPr>
          <p:cNvSpPr txBox="1"/>
          <p:nvPr/>
        </p:nvSpPr>
        <p:spPr>
          <a:xfrm>
            <a:off x="4941035" y="1241694"/>
            <a:ext cx="4591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8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고수진 </a:t>
            </a:r>
            <a:r>
              <a:rPr lang="ko-KR" altLang="en-US" sz="18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배영현</a:t>
            </a:r>
            <a:r>
              <a:rPr lang="ko-KR" altLang="en-US" sz="1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김은혜 박영선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FEBE00-C5D0-48A7-A1A5-DCFD2FFE4D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46" t="5055" r="1446" b="17471"/>
          <a:stretch/>
        </p:blipFill>
        <p:spPr>
          <a:xfrm>
            <a:off x="239472" y="427529"/>
            <a:ext cx="936104" cy="725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867C2F-BADE-43AD-8CB6-0FD73A4F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1" y="2562257"/>
            <a:ext cx="340499" cy="24035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E5DFF0-4F3A-4787-ADA9-A082D138FBFF}"/>
              </a:ext>
            </a:extLst>
          </p:cNvPr>
          <p:cNvSpPr/>
          <p:nvPr/>
        </p:nvSpPr>
        <p:spPr>
          <a:xfrm>
            <a:off x="816571" y="4327769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주제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F1ED7E5-319D-4CD0-93D6-C126DC210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3" y="4407648"/>
            <a:ext cx="340499" cy="2403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A49E9A-B9BD-4969-B4BE-41097A1D7E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3" y="6666549"/>
            <a:ext cx="518387" cy="518387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7BFA7B-DA99-4B58-8DEA-F294284592CE}"/>
              </a:ext>
            </a:extLst>
          </p:cNvPr>
          <p:cNvGrpSpPr/>
          <p:nvPr/>
        </p:nvGrpSpPr>
        <p:grpSpPr>
          <a:xfrm>
            <a:off x="3178274" y="7297025"/>
            <a:ext cx="691646" cy="975519"/>
            <a:chOff x="10021768" y="1283739"/>
            <a:chExt cx="1388031" cy="1957722"/>
          </a:xfrm>
        </p:grpSpPr>
        <p:pic>
          <p:nvPicPr>
            <p:cNvPr id="61" name="Picture 4" descr="Spring] 스프링 입문 - Servlet &amp;amp; JSP">
              <a:extLst>
                <a:ext uri="{FF2B5EF4-FFF2-40B4-BE49-F238E27FC236}">
                  <a16:creationId xmlns:a16="http://schemas.microsoft.com/office/drawing/2014/main" id="{B3F4D3DA-6D58-43DC-97F1-688577695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56433" y="1283739"/>
              <a:ext cx="1318703" cy="1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Spring] 스프링 입문 - Servlet &amp;amp; JSP">
              <a:extLst>
                <a:ext uri="{FF2B5EF4-FFF2-40B4-BE49-F238E27FC236}">
                  <a16:creationId xmlns:a16="http://schemas.microsoft.com/office/drawing/2014/main" id="{7AF9F9DF-4CC1-4C86-9A95-463AB0A16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21768" y="2647104"/>
              <a:ext cx="1388031" cy="59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8" descr="Cloud] Oracle 클라우드 데이터베이스 인스턴스 생성 – DBA 의 정석">
            <a:extLst>
              <a:ext uri="{FF2B5EF4-FFF2-40B4-BE49-F238E27FC236}">
                <a16:creationId xmlns:a16="http://schemas.microsoft.com/office/drawing/2014/main" id="{D8EEF4E4-4299-4AC1-A37C-DEFF0137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078" y="7363072"/>
            <a:ext cx="1065362" cy="5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6D58D5-54E2-4989-ACA5-BABA8F6B924A}"/>
              </a:ext>
            </a:extLst>
          </p:cNvPr>
          <p:cNvSpPr/>
          <p:nvPr/>
        </p:nvSpPr>
        <p:spPr>
          <a:xfrm>
            <a:off x="835711" y="9732971"/>
            <a:ext cx="324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기술 및 분석 흐름도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D82B04C-A991-4380-9C5F-DA79872C05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7" y="9626829"/>
            <a:ext cx="518387" cy="51838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36E9CF-1382-43DB-88C5-5B6BCA4FDBF0}"/>
              </a:ext>
            </a:extLst>
          </p:cNvPr>
          <p:cNvSpPr/>
          <p:nvPr/>
        </p:nvSpPr>
        <p:spPr>
          <a:xfrm>
            <a:off x="239472" y="11118175"/>
            <a:ext cx="4351109" cy="590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</a:t>
            </a: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개발</a:t>
            </a:r>
            <a:endParaRPr lang="en-US" altLang="ko-KR" sz="1600" dirty="0">
              <a:solidFill>
                <a:srgbClr val="CC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‘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Pygame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활용한 파이썬 게임 개발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DF78139-55CD-449D-982D-873CF0EC6559}"/>
              </a:ext>
            </a:extLst>
          </p:cNvPr>
          <p:cNvSpPr/>
          <p:nvPr/>
        </p:nvSpPr>
        <p:spPr>
          <a:xfrm>
            <a:off x="120081" y="12074885"/>
            <a:ext cx="4470500" cy="590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구축</a:t>
            </a:r>
            <a:endParaRPr lang="en-US" altLang="ko-KR" sz="1600" dirty="0">
              <a:solidFill>
                <a:srgbClr val="CC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Spring Frame work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웹 페이지 개발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A1AB0E5-8B64-4175-80D5-8FEC2E83DC1C}"/>
              </a:ext>
            </a:extLst>
          </p:cNvPr>
          <p:cNvSpPr/>
          <p:nvPr/>
        </p:nvSpPr>
        <p:spPr>
          <a:xfrm>
            <a:off x="2288505" y="10854099"/>
            <a:ext cx="320697" cy="251101"/>
          </a:xfrm>
          <a:prstGeom prst="downArrow">
            <a:avLst/>
          </a:prstGeom>
          <a:noFill/>
          <a:ln w="952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FB4E0EA7-FAAE-475F-BD44-8577FF84589B}"/>
              </a:ext>
            </a:extLst>
          </p:cNvPr>
          <p:cNvSpPr/>
          <p:nvPr/>
        </p:nvSpPr>
        <p:spPr>
          <a:xfrm>
            <a:off x="2288504" y="11753456"/>
            <a:ext cx="320697" cy="251101"/>
          </a:xfrm>
          <a:prstGeom prst="downArrow">
            <a:avLst/>
          </a:prstGeom>
          <a:noFill/>
          <a:ln w="952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D623310F-7699-42AA-8A41-2D611DB581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09" y="2366496"/>
            <a:ext cx="518387" cy="518387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6EDFD4F7-211C-472B-A33F-A34E37D63AF0}"/>
              </a:ext>
            </a:extLst>
          </p:cNvPr>
          <p:cNvSpPr/>
          <p:nvPr/>
        </p:nvSpPr>
        <p:spPr>
          <a:xfrm>
            <a:off x="5376664" y="2802609"/>
            <a:ext cx="3935382" cy="827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</a:t>
            </a: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활용하여 아케이드 미니게임 개발</a:t>
            </a:r>
            <a:endParaRPr lang="en-US" altLang="ko-KR" sz="1600" dirty="0">
              <a:solidFill>
                <a:srgbClr val="CC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‘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Pygame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활용하여 게임 구축 후 게임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Score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Ranking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F725404-2E81-4D06-BA8C-BA594C0FD0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860" y="3648126"/>
            <a:ext cx="1754924" cy="171659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C1C0E7-4EB6-4B3A-A2C4-406A9D7F0E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149" y="3645238"/>
            <a:ext cx="1638397" cy="1729429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5CB114-BA61-4835-B89F-4A962E92A2DD}"/>
              </a:ext>
            </a:extLst>
          </p:cNvPr>
          <p:cNvSpPr/>
          <p:nvPr/>
        </p:nvSpPr>
        <p:spPr>
          <a:xfrm>
            <a:off x="5635807" y="5619278"/>
            <a:ext cx="3570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80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C0504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페이지 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1F9EC8FD-FBE5-4317-AB63-A1D6B94BD9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51" y="5536704"/>
            <a:ext cx="518387" cy="518387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1C2F80-96F3-4C9E-B770-51B05FA6BA5F}"/>
              </a:ext>
            </a:extLst>
          </p:cNvPr>
          <p:cNvSpPr/>
          <p:nvPr/>
        </p:nvSpPr>
        <p:spPr>
          <a:xfrm>
            <a:off x="5420511" y="6029974"/>
            <a:ext cx="4015624" cy="106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Frame work</a:t>
            </a:r>
            <a:r>
              <a:rPr lang="ko-KR" altLang="en-US" sz="1600" dirty="0">
                <a:solidFill>
                  <a:srgbClr val="CC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활용하여 웹 페이지 구현</a:t>
            </a:r>
            <a:endParaRPr lang="en-US" altLang="ko-KR" sz="1600" dirty="0">
              <a:solidFill>
                <a:srgbClr val="CC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MVC Project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로그인 및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 구현과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데이터를 연동한 웹 페이지 구축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3B769DE5-A04D-419E-AF40-FAFAE5D907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3038" y="7086057"/>
            <a:ext cx="1821171" cy="16535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9A4360-8BE7-4FB0-A4A5-36D1D87731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8323" y="7082116"/>
            <a:ext cx="1746548" cy="1653568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047CEA3-5219-4166-94AB-80438E724BF9}"/>
              </a:ext>
            </a:extLst>
          </p:cNvPr>
          <p:cNvSpPr/>
          <p:nvPr/>
        </p:nvSpPr>
        <p:spPr>
          <a:xfrm>
            <a:off x="5618166" y="9721681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61F4105-3BA3-413C-B83C-53A22DCE4827}"/>
              </a:ext>
            </a:extLst>
          </p:cNvPr>
          <p:cNvSpPr/>
          <p:nvPr/>
        </p:nvSpPr>
        <p:spPr>
          <a:xfrm>
            <a:off x="5479895" y="10107060"/>
            <a:ext cx="3927553" cy="8939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웹사이트에 있는 로그인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랭킹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등의 기능을 모두 구현한 완성도 있는 웹 페이지 구축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34CFB343-5E7B-4FB2-95EE-BE8477BD1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68" y="9801560"/>
            <a:ext cx="340499" cy="24035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1BB2885-8F36-405A-9FFF-D230446E0EDC}"/>
              </a:ext>
            </a:extLst>
          </p:cNvPr>
          <p:cNvSpPr/>
          <p:nvPr/>
        </p:nvSpPr>
        <p:spPr>
          <a:xfrm>
            <a:off x="5674346" y="11081320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기대효과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E56617-D03D-4CC8-A493-54DB13412369}"/>
              </a:ext>
            </a:extLst>
          </p:cNvPr>
          <p:cNvSpPr/>
          <p:nvPr/>
        </p:nvSpPr>
        <p:spPr>
          <a:xfrm>
            <a:off x="5536075" y="11466313"/>
            <a:ext cx="3927553" cy="11648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Python3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게임 개발 경험을 토대로 보다 심도 있는 게임 개발 가능성 보유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 중심의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적용하여 로그인 및 커뮤니티 기능을 중심으로 하는 웹 사이트 구축 기대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6B95162D-C369-455A-A83F-2956ECB41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48" y="11161199"/>
            <a:ext cx="340499" cy="2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29AF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15052</TotalTime>
  <Words>246</Words>
  <Application>Microsoft Office PowerPoint</Application>
  <PresentationFormat>A3 용지(297x420mm)</PresentationFormat>
  <Paragraphs>39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나눔스퀘어_ac</vt:lpstr>
      <vt:lpstr>맑은 고딕</vt:lpstr>
      <vt:lpstr>Office 테마</vt:lpstr>
      <vt:lpstr>PowerPoint 프레젠테이션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PTWIZ</dc:creator>
  <cp:lastModifiedBy>김은혜</cp:lastModifiedBy>
  <cp:revision>319</cp:revision>
  <cp:lastPrinted>2018-12-03T06:27:31Z</cp:lastPrinted>
  <dcterms:created xsi:type="dcterms:W3CDTF">2013-08-16T03:43:36Z</dcterms:created>
  <dcterms:modified xsi:type="dcterms:W3CDTF">2021-07-07T07:06:11Z</dcterms:modified>
</cp:coreProperties>
</file>